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02959c8b8d74c76" /><Relationship Type="http://schemas.openxmlformats.org/officeDocument/2006/relationships/extended-properties" Target="/docProps/app.xml" Id="R6a1f813037d74b9d" /><Relationship Type="http://schemas.openxmlformats.org/officeDocument/2006/relationships/officeDocument" Target="/ppt/presentation.xml" Id="R392b6d11b8d24a1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5dacac24c6047f2"/>
  </p:sldMasterIdLst>
  <p:notesMasterIdLst>
    <p:notesMasterId xmlns:r="http://schemas.openxmlformats.org/officeDocument/2006/relationships" r:id="Re1c076d858164b2e"/>
  </p:notesMasterIdLst>
  <p:sldIdLst>
    <p:sldId xmlns:r="http://schemas.openxmlformats.org/officeDocument/2006/relationships" id="256" r:id="R692255ffe8414000"/>
    <p:sldId xmlns:r="http://schemas.openxmlformats.org/officeDocument/2006/relationships" id="257" r:id="Ra6f3692c6ff54d00"/>
    <p:sldId xmlns:r="http://schemas.openxmlformats.org/officeDocument/2006/relationships" id="258" r:id="R22bfd0daaacd42fc"/>
    <p:sldId xmlns:r="http://schemas.openxmlformats.org/officeDocument/2006/relationships" id="259" r:id="R8d48093a15d94b3c"/>
    <p:sldId xmlns:r="http://schemas.openxmlformats.org/officeDocument/2006/relationships" id="260" r:id="R32a48fb77f72477b"/>
    <p:sldId xmlns:r="http://schemas.openxmlformats.org/officeDocument/2006/relationships" id="261" r:id="R2b3f9d8a156949ec"/>
    <p:sldId xmlns:r="http://schemas.openxmlformats.org/officeDocument/2006/relationships" id="262" r:id="R1872d915e9104ba5"/>
    <p:sldId xmlns:r="http://schemas.openxmlformats.org/officeDocument/2006/relationships" id="263" r:id="R26f18d81721c4d15"/>
    <p:sldId xmlns:r="http://schemas.openxmlformats.org/officeDocument/2006/relationships" id="264" r:id="Rb380c9e95d7c4e72"/>
    <p:sldId xmlns:r="http://schemas.openxmlformats.org/officeDocument/2006/relationships" id="265" r:id="Rbc8dddd892c740dc"/>
    <p:sldId xmlns:r="http://schemas.openxmlformats.org/officeDocument/2006/relationships" id="266" r:id="R04ac711205524d17"/>
    <p:sldId xmlns:r="http://schemas.openxmlformats.org/officeDocument/2006/relationships" id="267" r:id="Rbbdf0ff8e6584ff6"/>
    <p:sldId xmlns:r="http://schemas.openxmlformats.org/officeDocument/2006/relationships" id="268" r:id="R3d00cb3130414053"/>
    <p:sldId xmlns:r="http://schemas.openxmlformats.org/officeDocument/2006/relationships" id="269" r:id="R9da58b7139e54318"/>
    <p:sldId xmlns:r="http://schemas.openxmlformats.org/officeDocument/2006/relationships" id="270" r:id="Ra9e5dccc01b84e37"/>
    <p:sldId xmlns:r="http://schemas.openxmlformats.org/officeDocument/2006/relationships" id="271" r:id="R8aa6359ef8cd4f8f"/>
    <p:sldId xmlns:r="http://schemas.openxmlformats.org/officeDocument/2006/relationships" id="272" r:id="R60dd53a0283e43a4"/>
    <p:sldId xmlns:r="http://schemas.openxmlformats.org/officeDocument/2006/relationships" id="273" r:id="R39d164cbacb74dfa"/>
    <p:sldId xmlns:r="http://schemas.openxmlformats.org/officeDocument/2006/relationships" id="274" r:id="R8551c7fbc8f0489a"/>
    <p:sldId xmlns:r="http://schemas.openxmlformats.org/officeDocument/2006/relationships" id="275" r:id="Rb19f8dd05a4a4e3e"/>
    <p:sldId xmlns:r="http://schemas.openxmlformats.org/officeDocument/2006/relationships" id="276" r:id="R96326d0739994b0d"/>
    <p:sldId xmlns:r="http://schemas.openxmlformats.org/officeDocument/2006/relationships" id="277" r:id="R01d2f09f1c184dd7"/>
    <p:sldId xmlns:r="http://schemas.openxmlformats.org/officeDocument/2006/relationships" id="278" r:id="Re7c6bf9ec4a54f8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c09c3a35c7a4bdf" /><Relationship Type="http://schemas.openxmlformats.org/officeDocument/2006/relationships/slideMaster" Target="/ppt/slideMasters/slideMaster1.xml" Id="R35dacac24c6047f2" /><Relationship Type="http://schemas.openxmlformats.org/officeDocument/2006/relationships/notesMaster" Target="/ppt/notesMasters/notesMaster1.xml" Id="Re1c076d858164b2e" /><Relationship Type="http://schemas.openxmlformats.org/officeDocument/2006/relationships/presProps" Target="/ppt/presProps.xml" Id="R85885e754ba64be7" /><Relationship Type="http://schemas.openxmlformats.org/officeDocument/2006/relationships/tableStyles" Target="/ppt/tableStyles.xml" Id="Rdc156534105f4c54" /><Relationship Type="http://schemas.openxmlformats.org/officeDocument/2006/relationships/slide" Target="/ppt/slides/slide1.xml" Id="R692255ffe8414000" /><Relationship Type="http://schemas.openxmlformats.org/officeDocument/2006/relationships/slide" Target="/ppt/slides/slide2.xml" Id="Ra6f3692c6ff54d00" /><Relationship Type="http://schemas.openxmlformats.org/officeDocument/2006/relationships/slide" Target="/ppt/slides/slide3.xml" Id="R22bfd0daaacd42fc" /><Relationship Type="http://schemas.openxmlformats.org/officeDocument/2006/relationships/slide" Target="/ppt/slides/slide4.xml" Id="R8d48093a15d94b3c" /><Relationship Type="http://schemas.openxmlformats.org/officeDocument/2006/relationships/slide" Target="/ppt/slides/slide5.xml" Id="R32a48fb77f72477b" /><Relationship Type="http://schemas.openxmlformats.org/officeDocument/2006/relationships/slide" Target="/ppt/slides/slide6.xml" Id="R2b3f9d8a156949ec" /><Relationship Type="http://schemas.openxmlformats.org/officeDocument/2006/relationships/slide" Target="/ppt/slides/slide7.xml" Id="R1872d915e9104ba5" /><Relationship Type="http://schemas.openxmlformats.org/officeDocument/2006/relationships/slide" Target="/ppt/slides/slide8.xml" Id="R26f18d81721c4d15" /><Relationship Type="http://schemas.openxmlformats.org/officeDocument/2006/relationships/slide" Target="/ppt/slides/slide9.xml" Id="Rb380c9e95d7c4e72" /><Relationship Type="http://schemas.openxmlformats.org/officeDocument/2006/relationships/slide" Target="/ppt/slides/slide10.xml" Id="Rbc8dddd892c740dc" /><Relationship Type="http://schemas.openxmlformats.org/officeDocument/2006/relationships/slide" Target="/ppt/slides/slide11.xml" Id="R04ac711205524d17" /><Relationship Type="http://schemas.openxmlformats.org/officeDocument/2006/relationships/slide" Target="/ppt/slides/slide12.xml" Id="Rbbdf0ff8e6584ff6" /><Relationship Type="http://schemas.openxmlformats.org/officeDocument/2006/relationships/slide" Target="/ppt/slides/slide13.xml" Id="R3d00cb3130414053" /><Relationship Type="http://schemas.openxmlformats.org/officeDocument/2006/relationships/slide" Target="/ppt/slides/slide14.xml" Id="R9da58b7139e54318" /><Relationship Type="http://schemas.openxmlformats.org/officeDocument/2006/relationships/slide" Target="/ppt/slides/slide15.xml" Id="Ra9e5dccc01b84e37" /><Relationship Type="http://schemas.openxmlformats.org/officeDocument/2006/relationships/slide" Target="/ppt/slides/slide16.xml" Id="R8aa6359ef8cd4f8f" /><Relationship Type="http://schemas.openxmlformats.org/officeDocument/2006/relationships/slide" Target="/ppt/slides/slide17.xml" Id="R60dd53a0283e43a4" /><Relationship Type="http://schemas.openxmlformats.org/officeDocument/2006/relationships/slide" Target="/ppt/slides/slide18.xml" Id="R39d164cbacb74dfa" /><Relationship Type="http://schemas.openxmlformats.org/officeDocument/2006/relationships/slide" Target="/ppt/slides/slide19.xml" Id="R8551c7fbc8f0489a" /><Relationship Type="http://schemas.openxmlformats.org/officeDocument/2006/relationships/slide" Target="/ppt/slides/slide20.xml" Id="Rb19f8dd05a4a4e3e" /><Relationship Type="http://schemas.openxmlformats.org/officeDocument/2006/relationships/slide" Target="/ppt/slides/slide21.xml" Id="R96326d0739994b0d" /><Relationship Type="http://schemas.openxmlformats.org/officeDocument/2006/relationships/slide" Target="/ppt/slides/slide22.xml" Id="R01d2f09f1c184dd7" /><Relationship Type="http://schemas.openxmlformats.org/officeDocument/2006/relationships/slide" Target="/ppt/slides/slide23.xml" Id="Re7c6bf9ec4a54f8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2b3403ebbc14dd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69b3ab0a44f4f78" /><Relationship Type="http://schemas.openxmlformats.org/officeDocument/2006/relationships/notesMaster" Target="/ppt/notesMasters/notesMaster1.xml" Id="R0b3bc1a1114b41e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e749eb7e3244ede" /><Relationship Type="http://schemas.openxmlformats.org/officeDocument/2006/relationships/notesMaster" Target="/ppt/notesMasters/notesMaster1.xml" Id="R630991953597440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a5f96f8a5ce4684" /><Relationship Type="http://schemas.openxmlformats.org/officeDocument/2006/relationships/notesMaster" Target="/ppt/notesMasters/notesMaster1.xml" Id="Rd9cee61c7d3442a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e341ffacd274ae7" /><Relationship Type="http://schemas.openxmlformats.org/officeDocument/2006/relationships/notesMaster" Target="/ppt/notesMasters/notesMaster1.xml" Id="R2a05701bbe3f4cb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afd0a79a5404ac1" /><Relationship Type="http://schemas.openxmlformats.org/officeDocument/2006/relationships/notesMaster" Target="/ppt/notesMasters/notesMaster1.xml" Id="R9d797e1b57a94bd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3380bf108e24d9d" /><Relationship Type="http://schemas.openxmlformats.org/officeDocument/2006/relationships/notesMaster" Target="/ppt/notesMasters/notesMaster1.xml" Id="R8b062c9b0ebe48e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9b0b32c5f03484a" /><Relationship Type="http://schemas.openxmlformats.org/officeDocument/2006/relationships/notesMaster" Target="/ppt/notesMasters/notesMaster1.xml" Id="R8fb4b2ce62b744d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eed0e60e2e143f9" /><Relationship Type="http://schemas.openxmlformats.org/officeDocument/2006/relationships/notesMaster" Target="/ppt/notesMasters/notesMaster1.xml" Id="Re180f614d86b469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394d33a6aeb40df" /><Relationship Type="http://schemas.openxmlformats.org/officeDocument/2006/relationships/notesMaster" Target="/ppt/notesMasters/notesMaster1.xml" Id="R944ea3bb3ed1478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5cd5f28cbc94ca6" /><Relationship Type="http://schemas.openxmlformats.org/officeDocument/2006/relationships/notesMaster" Target="/ppt/notesMasters/notesMaster1.xml" Id="R25c701029569463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a8fefc8049c4702" /><Relationship Type="http://schemas.openxmlformats.org/officeDocument/2006/relationships/notesMaster" Target="/ppt/notesMasters/notesMaster1.xml" Id="Rcaf55355ba7642e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b760d7a425d4f86" /><Relationship Type="http://schemas.openxmlformats.org/officeDocument/2006/relationships/notesMaster" Target="/ppt/notesMasters/notesMaster1.xml" Id="R931a18681b37404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77a4f1284d64cf6" /><Relationship Type="http://schemas.openxmlformats.org/officeDocument/2006/relationships/notesMaster" Target="/ppt/notesMasters/notesMaster1.xml" Id="R607219c9ce31496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8592c44eb7544c6" /><Relationship Type="http://schemas.openxmlformats.org/officeDocument/2006/relationships/notesMaster" Target="/ppt/notesMasters/notesMaster1.xml" Id="R5692e2320f4c400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b18d13f80184301" /><Relationship Type="http://schemas.openxmlformats.org/officeDocument/2006/relationships/notesMaster" Target="/ppt/notesMasters/notesMaster1.xml" Id="R079ea768a20d41e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eb3c5fc9c5e4df6" /><Relationship Type="http://schemas.openxmlformats.org/officeDocument/2006/relationships/notesMaster" Target="/ppt/notesMasters/notesMaster1.xml" Id="R43321c54347e4cd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0efd8dbe51a4e90" /><Relationship Type="http://schemas.openxmlformats.org/officeDocument/2006/relationships/notesMaster" Target="/ppt/notesMasters/notesMaster1.xml" Id="Rc317133ba981437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d7aa2dbb50a412e" /><Relationship Type="http://schemas.openxmlformats.org/officeDocument/2006/relationships/notesMaster" Target="/ppt/notesMasters/notesMaster1.xml" Id="Rcd8c72d9b1dc471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b1e58b16cdd4c4b" /><Relationship Type="http://schemas.openxmlformats.org/officeDocument/2006/relationships/notesMaster" Target="/ppt/notesMasters/notesMaster1.xml" Id="R0d283cfd8be94b1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1c6da59c2314dc9" /><Relationship Type="http://schemas.openxmlformats.org/officeDocument/2006/relationships/notesMaster" Target="/ppt/notesMasters/notesMaster1.xml" Id="Rd6fdf17975fd49f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8369917bbd043d7" /><Relationship Type="http://schemas.openxmlformats.org/officeDocument/2006/relationships/notesMaster" Target="/ppt/notesMasters/notesMaster1.xml" Id="Re5f39490dd4e4da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ee6e88213a141a3" /><Relationship Type="http://schemas.openxmlformats.org/officeDocument/2006/relationships/notesMaster" Target="/ppt/notesMasters/notesMaster1.xml" Id="R1732c2efa2fd4d8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638a8d2708d46d1" /><Relationship Type="http://schemas.openxmlformats.org/officeDocument/2006/relationships/notesMaster" Target="/ppt/notesMasters/notesMaster1.xml" Id="R8eeba8d70d5546d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Aula de 10/10/2026. Revisão de hardware e software seguida de sistemas operacionais. Alternar explicações curtas com a aventura no navegador. Os desafios e as respostas ficam no site.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Conteúdo: Aventuras do Edu, https://educode-maraba-aventuras.aptibex4.chatgpt.site/. BNCC Computação: EF15CO06 e EF15CO07. Analogias são comparações simples; o sistema operacional é um programa, não uma pessoa.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Conteúdo: Aventuras do Edu, https://educode-maraba-aventuras.aptibex4.chatgpt.site/. BNCC Computação: EF15CO06 e EF15CO07. Analogias são comparações simples; o sistema operacional é um programa, não uma pessoa.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Conteúdo: Aventuras do Edu, https://educode-maraba-aventuras.aptibex4.chatgpt.site/. BNCC Computação: EF15CO06 e EF15CO07. Analogias são comparações simples; o sistema operacional é um programa, não uma pessoa.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Conteúdo: Aventuras do Edu, https://educode-maraba-aventuras.aptibex4.chatgpt.site/. BNCC Computação: EF15CO06 e EF15CO07. Analogias são comparações simples; o sistema operacional é um programa, não uma pessoa.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Conteúdo: Aventuras do Edu, https://educode-maraba-aventuras.aptibex4.chatgpt.site/. BNCC Computação: EF15CO06 e EF15CO07. Analogias são comparações simples; o sistema operacional é um programa, não uma pessoa.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Distinguir memória RAM e armazenamento. A analogia da mesa descreve apenas o uso temporário dos dados.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Conteúdo: Aventuras do Edu, https://educode-maraba-aventuras.aptibex4.chatgpt.site/. BNCC Computação: EF15CO06 e EF15CO07. Analogias são comparações simples; o sistema operacional é um programa, não uma pessoa.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Conteúdo: Aventuras do Edu, https://educode-maraba-aventuras.aptibex4.chatgpt.site/. BNCC Computação: EF15CO06 e EF15CO07. Analogias são comparações simples; o sistema operacional é um programa, não uma pessoa.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Conteúdo: Aventuras do Edu, https://educode-maraba-aventuras.aptibex4.chatgpt.site/. BNCC Computação: EF15CO06 e EF15CO07. Analogias são comparações simples; o sistema operacional é um programa, não uma pessoa.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Conteúdo: Aventuras do Edu, https://educode-maraba-aventuras.aptibex4.chatgpt.site/. BNCC Computação: EF15CO06 e EF15CO07. Analogias são comparações simples; o sistema operacional é um programa, não uma pessoa.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Conteúdo: Aventuras do Edu, https://educode-maraba-aventuras.aptibex4.chatgpt.site/. BNCC Computação: EF15CO06 e EF15CO07. Analogias são comparações simples; o sistema operacional é um programa, não uma pessoa.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Modelo simplificado de cooperação. Drivers são programas que ajudam na comunicação com peças. Não é necessário ensinar detalhes de drivers nesta faixa etária.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Conteúdo: Aventuras do Edu, https://educode-maraba-aventuras.aptibex4.chatgpt.site/. BNCC Computação: EF15CO06 e EF15CO07. Analogias são comparações simples; o sistema operacional é um programa, não uma pessoa.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Conteúdo: Aventuras do Edu, https://educode-maraba-aventuras.aptibex4.chatgpt.site/. BNCC Computação: EF15CO06 e EF15CO07. Analogias são comparações simples; o sistema operacional é um programa, não uma pessoa.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Conteúdo: Aventuras do Edu, https://educode-maraba-aventuras.aptibex4.chatgpt.site/. BNCC Computação: EF15CO06 e EF15CO07. Analogias são comparações simples; o sistema operacional é um programa, não uma pessoa.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 site: tabuleiro 4 por 4, início na linha 1 e coluna 1; estrela na linha 3 e coluna 4. Até 12 passos. Desfazer retira o último passo; Limpar apaga o plano; Executar testa desde o início. Não fornecer uma sequência de solução.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Conteúdo: Aventuras do Edu, https://educode-maraba-aventuras.aptibex4.chatgpt.site/. BNCC Computação: EF15CO06 e EF15CO07. Analogias são comparações simples; o sistema operacional é um programa, não uma pessoa.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Conteúdo: Aventuras do Edu, https://educode-maraba-aventuras.aptibex4.chatgpt.site/. BNCC Computação: EF15CO06 e EF15CO07. Analogias são comparações simples; o sistema operacional é um programa, não uma pessoa.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Conteúdo: Aventuras do Edu, https://educode-maraba-aventuras.aptibex4.chatgpt.site/. BNCC Computação: EF15CO06 e EF15CO07. Analogias são comparações simples; o sistema operacional é um programa, não uma pessoa.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Conteúdo: Aventuras do Edu, https://educode-maraba-aventuras.aptibex4.chatgpt.site/. BNCC Computação: EF15CO06 e EF15CO07. Analogias são comparações simples; o sistema operacional é um programa, não uma pessoa.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Conteúdo: Aventuras do Edu, https://educode-maraba-aventuras.aptibex4.chatgpt.site/. BNCC Computação: EF15CO06 e EF15CO07. Analogias são comparações simples; o sistema operacional é um programa, não uma pessoa.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Conteúdo: Aventuras do Edu, https://educode-maraba-aventuras.aptibex4.chatgpt.site/. BNCC Computação: EF15CO06 e EF15CO07. Analogias são comparações simples; o sistema operacional é um programa, não uma pessoa.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Realizar em grupos de cinco ou adaptar papéis ao tamanho da turma. Ninguém precisa se movimentar: a atividade também pode ser feita sentado. É uma brincadeira para representar funções; SO é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Conteúdo: Aventuras do Edu, https://educode-maraba-aventuras.aptibex4.chatgpt.site/. BNCC Computação: EF15CO06 e EF15CO07. Analogias são comparações simples; o sistema operacional é um programa, não uma pessoa.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Deixar a turma construir a representação com base nos conceitos. Não incluir roteiro de solução ou gabarito.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Conteúdo: Aventuras do Edu, https://educode-maraba-aventuras.aptibex4.chatgpt.site/. BNCC Computação: EF15CO06 e EF15CO07. Analogias são comparações simples; o sistema operacional é um programa, não uma pessoa.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Conversa de encerramento: o que fica mais difícil sem alguém organizando os recursos? Aceitar fala, desenho, apontar ou escrita. Usar pausas de acordo com as preferências da turma.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Conteúdo: Aventuras do Edu, https://educode-maraba-aventuras.aptibex4.chatgpt.site/. BNCC Computação: EF15CO06 e EF15CO07. Analogias são comparações simples; o sistema operacional é um programa, não uma pessoa.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Ilustração original gerada para esta apresentação: dois meninos e uma menina, com cabelos pretos e óculos, se despedindo com Edu.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92f6c6e6724c3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69f31b3c04d4a0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db12873000449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4c38151c76438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a18290b1ff403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591ed255ca48f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B24A460-C9EC-4BEB-AE71-836E66AE6BB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D7EEEED-C234-4F1C-8426-18E4F97C748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7CD61B6-D293-4EAA-8E5A-FCCC7BF20D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BC28545-CB69-4466-A8A7-D07B6D93E36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187B6FB-5121-4D72-A1A3-3AC1B3FE342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B532D7B-178A-46DE-A38A-2B3726FF4FC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636ED5F-E7C6-41C4-918A-9C439389C42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DB6EA19-CB26-4CB5-A493-5FA3A70D14D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658E94E-6A56-4E07-A436-B426D6CECE7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8FE9585-3586-4EFC-9F5F-D4C0C0E8B42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4ac4399dd0e4093" /><Relationship Type="http://schemas.openxmlformats.org/officeDocument/2006/relationships/slideLayout" Target="/ppt/slideLayouts/slideLayout1.xml" Id="R2877f3149c4246ee" /><Relationship Type="http://schemas.openxmlformats.org/officeDocument/2006/relationships/slideLayout" Target="/ppt/slideLayouts/slideLayout2.xml" Id="Re95c1588d2bd4bf3" /><Relationship Type="http://schemas.openxmlformats.org/officeDocument/2006/relationships/slideLayout" Target="/ppt/slideLayouts/slideLayout3.xml" Id="R40a60b22a7c44ec9" /><Relationship Type="http://schemas.openxmlformats.org/officeDocument/2006/relationships/slideLayout" Target="/ppt/slideLayouts/slideLayout4.xml" Id="R1a3c3e1f04884e3d" /><Relationship Type="http://schemas.openxmlformats.org/officeDocument/2006/relationships/slideLayout" Target="/ppt/slideLayouts/slideLayout5.xml" Id="R2f85a8599c2d4b6c" /><Relationship Type="http://schemas.openxmlformats.org/officeDocument/2006/relationships/slideLayout" Target="/ppt/slideLayouts/slideLayout6.xml" Id="Ra3bf908ff156453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877f3149c4246ee"/>
    <p:sldLayoutId xmlns:r="http://schemas.openxmlformats.org/officeDocument/2006/relationships" id="2147483650" r:id="Re95c1588d2bd4bf3"/>
    <p:sldLayoutId xmlns:r="http://schemas.openxmlformats.org/officeDocument/2006/relationships" id="2147483651" r:id="R40a60b22a7c44ec9"/>
    <p:sldLayoutId xmlns:r="http://schemas.openxmlformats.org/officeDocument/2006/relationships" id="2147483652" r:id="R1a3c3e1f04884e3d"/>
    <p:sldLayoutId xmlns:r="http://schemas.openxmlformats.org/officeDocument/2006/relationships" id="2147483653" r:id="R2f85a8599c2d4b6c"/>
    <p:sldLayoutId xmlns:r="http://schemas.openxmlformats.org/officeDocument/2006/relationships" id="2147483654" r:id="Ra3bf908ff156453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945a35b6d74a27" /><Relationship Type="http://schemas.openxmlformats.org/officeDocument/2006/relationships/image" Target="/ppt/media/image.png" Id="R92e2f15511b44599" /><Relationship Type="http://schemas.openxmlformats.org/officeDocument/2006/relationships/notesSlide" Target="/ppt/notesSlides/notesSlide1.xml" Id="Reb6d30e4701b477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9331b2aa374c2e" /><Relationship Type="http://schemas.openxmlformats.org/officeDocument/2006/relationships/image" Target="/ppt/media/image2.png" Id="Rb2c72c8af33e4ce8" /><Relationship Type="http://schemas.openxmlformats.org/officeDocument/2006/relationships/notesSlide" Target="/ppt/notesSlides/notesSlide2.xml" Id="R9fa9aadd3d43480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ba3e1bc6874216" /><Relationship Type="http://schemas.openxmlformats.org/officeDocument/2006/relationships/image" Target="/ppt/media/image3.png" Id="Rb97e43e442694219" /><Relationship Type="http://schemas.openxmlformats.org/officeDocument/2006/relationships/notesSlide" Target="/ppt/notesSlides/notesSlide3.xml" Id="R8c77ad7767d6419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25a0b40ed8481e" /><Relationship Type="http://schemas.openxmlformats.org/officeDocument/2006/relationships/image" Target="/ppt/media/image4.png" Id="R9517dc3486f04061" /><Relationship Type="http://schemas.openxmlformats.org/officeDocument/2006/relationships/notesSlide" Target="/ppt/notesSlides/notesSlide4.xml" Id="Rd020024f26ee490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ca052831b345d1" /><Relationship Type="http://schemas.openxmlformats.org/officeDocument/2006/relationships/image" Target="/ppt/media/image5.png" Id="R45e03751ca094045" /><Relationship Type="http://schemas.openxmlformats.org/officeDocument/2006/relationships/notesSlide" Target="/ppt/notesSlides/notesSlide5.xml" Id="Rc13e4d7d9e4d48e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e6d38652ab4a24" /><Relationship Type="http://schemas.openxmlformats.org/officeDocument/2006/relationships/image" Target="/ppt/media/image6.png" Id="R600dad8d240149b8" /><Relationship Type="http://schemas.openxmlformats.org/officeDocument/2006/relationships/notesSlide" Target="/ppt/notesSlides/notesSlide6.xml" Id="R8d5103c45ce4416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808cb4c8cd4e58" /><Relationship Type="http://schemas.openxmlformats.org/officeDocument/2006/relationships/image" Target="/ppt/media/image7.png" Id="R27d05799ee05447e" /><Relationship Type="http://schemas.openxmlformats.org/officeDocument/2006/relationships/notesSlide" Target="/ppt/notesSlides/notesSlide7.xml" Id="Rbbe4bbfd3f95404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db45cb25264719" /><Relationship Type="http://schemas.openxmlformats.org/officeDocument/2006/relationships/image" Target="/ppt/media/image8.png" Id="R2d930d062a004dd7" /><Relationship Type="http://schemas.openxmlformats.org/officeDocument/2006/relationships/notesSlide" Target="/ppt/notesSlides/notesSlide8.xml" Id="Rc48fed1983474b4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e7b45fd12b4bc6" /><Relationship Type="http://schemas.openxmlformats.org/officeDocument/2006/relationships/image" Target="/ppt/media/image9.png" Id="R18a0ad7f0afd43f3" /><Relationship Type="http://schemas.openxmlformats.org/officeDocument/2006/relationships/notesSlide" Target="/ppt/notesSlides/notesSlide9.xml" Id="R71832db0c5f6400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98920cd390f4902" /><Relationship Type="http://schemas.openxmlformats.org/officeDocument/2006/relationships/image" Target="/ppt/media/image10.png" Id="R9147725b27e147da" /><Relationship Type="http://schemas.openxmlformats.org/officeDocument/2006/relationships/notesSlide" Target="/ppt/notesSlides/notesSlide10.xml" Id="Rfa21d7033708428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126c53ad604dd1" /><Relationship Type="http://schemas.openxmlformats.org/officeDocument/2006/relationships/image" Target="/ppt/media/image11.png" Id="Rb4cb1357516844cf" /><Relationship Type="http://schemas.openxmlformats.org/officeDocument/2006/relationships/notesSlide" Target="/ppt/notesSlides/notesSlide11.xml" Id="Rf106fb936327415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928c093ad04d2f" /><Relationship Type="http://schemas.openxmlformats.org/officeDocument/2006/relationships/image" Target="/ppt/media/image12.png" Id="R7ced978d1664432c" /><Relationship Type="http://schemas.openxmlformats.org/officeDocument/2006/relationships/notesSlide" Target="/ppt/notesSlides/notesSlide12.xml" Id="Rec71c699689c456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c3dbb81ffa4ec0" /><Relationship Type="http://schemas.openxmlformats.org/officeDocument/2006/relationships/image" Target="/ppt/media/image13.png" Id="R24a9312e650e48a1" /><Relationship Type="http://schemas.openxmlformats.org/officeDocument/2006/relationships/notesSlide" Target="/ppt/notesSlides/notesSlide13.xml" Id="R872cc8a956b3402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f21d9767934f56" /><Relationship Type="http://schemas.openxmlformats.org/officeDocument/2006/relationships/image" Target="/ppt/media/image14.png" Id="R5adafb49527b4999" /><Relationship Type="http://schemas.openxmlformats.org/officeDocument/2006/relationships/notesSlide" Target="/ppt/notesSlides/notesSlide14.xml" Id="Rfb680670b13046f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8510784bcd40bb" /><Relationship Type="http://schemas.openxmlformats.org/officeDocument/2006/relationships/image" Target="/ppt/media/image15.png" Id="R7bc27a33e66a4067" /><Relationship Type="http://schemas.openxmlformats.org/officeDocument/2006/relationships/notesSlide" Target="/ppt/notesSlides/notesSlide15.xml" Id="Rb49d0c8cda5448a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56fe12aab44390" /><Relationship Type="http://schemas.openxmlformats.org/officeDocument/2006/relationships/image" Target="/ppt/media/image16.png" Id="R47d29eb3f9904887" /><Relationship Type="http://schemas.openxmlformats.org/officeDocument/2006/relationships/notesSlide" Target="/ppt/notesSlides/notesSlide16.xml" Id="R0a047c7a5e6d4f9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2a2ddaedba24659" /><Relationship Type="http://schemas.openxmlformats.org/officeDocument/2006/relationships/image" Target="/ppt/media/image17.png" Id="R8eaeb079a2a548db" /><Relationship Type="http://schemas.openxmlformats.org/officeDocument/2006/relationships/notesSlide" Target="/ppt/notesSlides/notesSlide17.xml" Id="R4afd3ed4fbdf461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6dfb8499b84978" /><Relationship Type="http://schemas.openxmlformats.org/officeDocument/2006/relationships/image" Target="/ppt/media/image18.png" Id="Rd7c13c0d422a4f1e" /><Relationship Type="http://schemas.openxmlformats.org/officeDocument/2006/relationships/notesSlide" Target="/ppt/notesSlides/notesSlide18.xml" Id="R2311ea35c520465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8b18016b834cbc" /><Relationship Type="http://schemas.openxmlformats.org/officeDocument/2006/relationships/image" Target="/ppt/media/image19.png" Id="R552555d1ee9b4e71" /><Relationship Type="http://schemas.openxmlformats.org/officeDocument/2006/relationships/notesSlide" Target="/ppt/notesSlides/notesSlide19.xml" Id="R83b3c7d657a9404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7084a90003497d" /><Relationship Type="http://schemas.openxmlformats.org/officeDocument/2006/relationships/image" Target="/ppt/media/image20.png" Id="Rbc45c7798e9f4739" /><Relationship Type="http://schemas.openxmlformats.org/officeDocument/2006/relationships/notesSlide" Target="/ppt/notesSlides/notesSlide20.xml" Id="Ra3fb58620e8740c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6b78481833498b" /><Relationship Type="http://schemas.openxmlformats.org/officeDocument/2006/relationships/image" Target="/ppt/media/image21.png" Id="R31922d6fd954450e" /><Relationship Type="http://schemas.openxmlformats.org/officeDocument/2006/relationships/notesSlide" Target="/ppt/notesSlides/notesSlide21.xml" Id="Rd23d37aa09fa4d7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bd9016aa29478b" /><Relationship Type="http://schemas.openxmlformats.org/officeDocument/2006/relationships/image" Target="/ppt/media/image22.png" Id="Rfba41a97dd374831" /><Relationship Type="http://schemas.openxmlformats.org/officeDocument/2006/relationships/notesSlide" Target="/ppt/notesSlides/notesSlide22.xml" Id="Ra3f226349be44c0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c1d6e41554d4893" /><Relationship Type="http://schemas.openxmlformats.org/officeDocument/2006/relationships/image" Target="/ppt/media/image23.png" Id="R224570fe614449ca" /><Relationship Type="http://schemas.openxmlformats.org/officeDocument/2006/relationships/notesSlide" Target="/ppt/notesSlides/notesSlide23.xml" Id="Rbca236ceaa9c43b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DC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D5001F-B02C-4436-B175-AA1B2F934C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e2f15511b44599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588DF7-EBE3-4F20-A313-E4374AB05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NOSSA AVENTURA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7ABBE3-4276-4C60-8E30-FAF8E7ED4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6191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Edu e os sistemas</a:t>
            </a:r>
          </a:p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operacionais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72EAA8-182A-463A-BF1F-258C50A63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EduCode Marabá • Aventuras do Edu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A6F84A-0BCA-4F8A-90E7-3443FA969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499210-1A3F-4DC4-8E0A-42C1589E5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76500"/>
            <a:ext cx="4810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Peças, programas e uma equipe!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2C56EB-B338-4F5E-BC37-6F0C8E9C5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95700"/>
            <a:ext cx="4810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Vamos descobrir juntos.</a:t>
            </a:r>
          </a:p>
        </p:txBody>
      </p:sp>
    </p:spTree>
    <p:extLst>
      <p:ext uri="{BB962C8B-B14F-4D97-AF65-F5344CB8AC3E}">
        <p14:creationId xmlns:p14="http://schemas.microsoft.com/office/powerpoint/2010/main" val="9519668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0B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1C7EE3-BB6D-4CD8-AA3F-F5943484C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COMEÇO DA HISTÓRIA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BCE653-CF10-4A8F-BD2A-113E89D00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287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O portal do Edu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536FC5-65DC-43B0-8FB0-E4EE511B5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EduCode Marabá • Aventuras do Edu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FA5CE8-5FB7-406F-B216-7012811F9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875B77-290F-4B1F-ACB1-4457DB58B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765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Uma ventania misturou as peças e os programas.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33C86A-2A3A-4B9F-B612-2FB8834A7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957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 precisa organizar tudo para criar um mapa.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E87DB9-07EA-40CA-95F8-3DFEC9DC2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149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Vamos ajudá-lo a conectar essa equipe!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452BD3-AF5B-46DD-8476-1637E93030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c72c8af33e4ce8"/>
          <a:stretch xmlns:a="http://schemas.openxmlformats.org/drawingml/2006/main"/>
        </p:blipFill>
        <p:spPr>
          <a:xfrm xmlns:a="http://schemas.openxmlformats.org/drawingml/2006/main">
            <a:off x="9715500" y="3634383"/>
            <a:ext cx="1619250" cy="192285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9041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BFE6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41EF45-0B8E-4306-A60F-80AE659572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7e43e442694219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180F1F-FF8D-4D0A-B23E-E7A220D95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ILHA DAS PEÇAS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B60C5C-A606-4407-9F1D-2DF9A8178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6191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Hardware: as peças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40340F-CB23-4120-B9E0-E444BD3FC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EduCode Marabá • Aventuras do Edu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5500A8-A080-4A1F-92C4-30E69FADC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BDFC03-C881-4DC9-BF7B-AC1ED1301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76500"/>
            <a:ext cx="4810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São as partes físicas do computador.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CE778F-435B-42FE-989F-68763B394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95700"/>
            <a:ext cx="4810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Na cozinha, seriam a panela, a colher e o fogão.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1C6EC2-AED4-4840-ABD6-BDB14F396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14900"/>
            <a:ext cx="4810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No computador: teclado, tela e processador.</a:t>
            </a:r>
          </a:p>
        </p:txBody>
      </p:sp>
    </p:spTree>
    <p:extLst>
      <p:ext uri="{BB962C8B-B14F-4D97-AF65-F5344CB8AC3E}">
        <p14:creationId xmlns:p14="http://schemas.microsoft.com/office/powerpoint/2010/main" val="20657633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D5C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642358-3BB6-4459-B9FE-A4DA1765A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ILHA DAS PEÇAS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8CDB52-7FB5-41E9-A3A7-94D296D9B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287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Entrada e saída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FD7E88-F310-4C52-9240-4A25954B6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EduCode Marabá • Aventuras do Edu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A87DF3-EB5F-4748-84B6-82E7BEBD4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1FF7FD-98B6-452F-A185-92A5685B3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765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Entrada: manda informações para o computador. Teclado e mouse fazem isso.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17A3D4-5B41-405C-85B0-295649450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957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Saída: mostra o resultado. Tela e caixas de som fazem isso.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81220E-00F5-4874-A09B-786F1EB1C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149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A tela de toque faz as duas coisas!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276D15-A11C-4380-B0A9-2508471D63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17dc3486f04061"/>
          <a:stretch xmlns:a="http://schemas.openxmlformats.org/drawingml/2006/main"/>
        </p:blipFill>
        <p:spPr>
          <a:xfrm xmlns:a="http://schemas.openxmlformats.org/drawingml/2006/main">
            <a:off x="9715500" y="3634383"/>
            <a:ext cx="1619250" cy="192285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29142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5D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8165CD-F470-4034-A1AC-9CDCA399B8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e03751ca094045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0B2448-8687-4CA2-9A14-062F2E7BA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ILHA DAS PEÇAS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23D82D-AAFD-49E0-802E-BBA7586E7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6191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CPU: quem faz o trabalho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A430DA-9F7C-435A-A618-CBCE688D0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EduCode Marabá • Aventuras do Edu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B7E1B8-333B-497B-B96F-620EBB3F7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3F8089-E2C2-4108-95B0-4C06AC649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76500"/>
            <a:ext cx="4810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O processador segue instruções e faz cálculos.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E9151D-DFA0-4159-861F-3DBCCFCC1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95700"/>
            <a:ext cx="4810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É como quem prepara a receita, passo a passo.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699A9A-E261-48F6-8FA8-46C61104D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14900"/>
            <a:ext cx="4810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CPU é outro nome para processador.</a:t>
            </a:r>
          </a:p>
        </p:txBody>
      </p:sp>
    </p:spTree>
    <p:extLst>
      <p:ext uri="{BB962C8B-B14F-4D97-AF65-F5344CB8AC3E}">
        <p14:creationId xmlns:p14="http://schemas.microsoft.com/office/powerpoint/2010/main" val="14934115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DC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58368E-BD6D-4FF9-A995-38C6ADD2F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ILHA DAS PEÇAS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28C65E-4BAF-4C50-A265-468619217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287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RAM: a mesa de trabalho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EEB5D5-9873-449A-A95D-A1EC4D552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EduCode Marabá • Aventuras do Edu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B92C83-92AD-49BB-A676-FC4BFC9BC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61CACB-AACA-4DD4-8099-1B93F9E0D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765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A RAM guarda o que está sendo usado agora.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7FAF55-2C77-4F4A-803A-D1BB07003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957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É como uma mesa com materiais para a tarefa.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C6E667-A712-4C43-A304-1242D6588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149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Ao desligar, essa mesa geralmente fica vazia.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33B509-9181-4414-9B85-086B7B5E31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0dad8d240149b8"/>
          <a:stretch xmlns:a="http://schemas.openxmlformats.org/drawingml/2006/main"/>
        </p:blipFill>
        <p:spPr>
          <a:xfrm xmlns:a="http://schemas.openxmlformats.org/drawingml/2006/main">
            <a:off x="9715500" y="3634383"/>
            <a:ext cx="1619250" cy="192285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75053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0B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35A541-9246-430C-A5C1-07D2AF8D4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ILHA DAS PEÇAS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8507B2-3910-42FF-8CD5-F565D8D3C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287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SSD e HD: a mochila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F2FDFE-4D9D-4891-9523-29C195B61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EduCode Marabá • Aventuras do Edu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63D5EA-0A46-493D-94E1-B4F079174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EC20A7-7363-4B25-875D-68A752C41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765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Guardam fotos, desenhos e programas.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3E34BD-9F07-43F1-8BC5-3D5ED09DC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957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É como guardar um caderno na mochila.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4BFD17-CF6D-4092-ACFA-67BCD9EC5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149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Os arquivos ficam guardados mesmo ao desligar.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738729-068F-4FB2-B576-FCADE4998B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d05799ee05447e"/>
          <a:stretch xmlns:a="http://schemas.openxmlformats.org/drawingml/2006/main"/>
        </p:blipFill>
        <p:spPr>
          <a:xfrm xmlns:a="http://schemas.openxmlformats.org/drawingml/2006/main">
            <a:off x="9715500" y="3634383"/>
            <a:ext cx="1619250" cy="192285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8672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BFE6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BF2287-37A5-4DBB-B260-3B6D99A7FDB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930d062a004dd7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05F050-C6C6-4EC0-BCDE-7705B3891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BAÍA DOS PROGRAMAS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7A87FC-DB62-42D6-BFC0-F655D5743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6191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Software: as instruções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725E3B-14E1-4EB9-AA7C-EAA56D971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EduCode Marabá • Aventuras do Edu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B60B95-234F-4D74-AE8C-CE2D3803C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445D42-AF04-4624-AE96-015D92552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76500"/>
            <a:ext cx="4810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São programas que dizem o que fazer.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5414DE-BB77-4209-8DF2-2C393C17F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95700"/>
            <a:ext cx="4810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Na cozinha, seriam as receitas.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B51D19-CD77-48B4-9FF9-697010AD9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14900"/>
            <a:ext cx="4810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Jogos e aplicativos de desenho são software.</a:t>
            </a:r>
          </a:p>
        </p:txBody>
      </p:sp>
    </p:spTree>
    <p:extLst>
      <p:ext uri="{BB962C8B-B14F-4D97-AF65-F5344CB8AC3E}">
        <p14:creationId xmlns:p14="http://schemas.microsoft.com/office/powerpoint/2010/main" val="117010417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D5C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780924-A61D-4686-9226-F3E5806F014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a0ad7f0afd43f3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82EA78-104E-44C5-B3A9-73B7FAA21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PONTE DO SISTEMA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857BB8-8DC2-42B7-BE82-7882E72BE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6191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O sistema operacional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4D7F26-F086-4ABB-8A4B-EA27982F3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EduCode Marabá • Aventuras do Edu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3E4173-F6B9-49A8-AADD-19F358CE6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7B919D-DB2C-42C3-BA33-2435445D1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76500"/>
            <a:ext cx="4810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É um programa que organiza o computador.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F4EEAA-D0A8-4195-80B3-7393DF5E5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95700"/>
            <a:ext cx="4810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É como quem organiza a cozinha: espaço, utensílios e tarefas.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0E14E2-754C-41AD-80B2-A43E599FB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14900"/>
            <a:ext cx="4810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Ele ajuda os aplicativos a usar as peças.</a:t>
            </a:r>
          </a:p>
        </p:txBody>
      </p:sp>
    </p:spTree>
    <p:extLst>
      <p:ext uri="{BB962C8B-B14F-4D97-AF65-F5344CB8AC3E}">
        <p14:creationId xmlns:p14="http://schemas.microsoft.com/office/powerpoint/2010/main" val="129928457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E5D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BF9B3D-AD6A-41E3-A784-4C1CA5F01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PONTE DO SISTEMA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1A4D1F-0FDE-4E48-BC3B-6261DE1B1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287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Alguns sistemas operacionais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5690F5-DA18-43CD-B0F7-A558B37B4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EduCode Marabá • Aventuras do Edu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5DD040-6C5D-4B98-9A99-6B5930AAC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788CDA-F784-4284-9B0F-60717317A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765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Windows e Linux podem estar no computador.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6C25A0-4F3B-4D97-9337-CE7CF190F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957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Android pode estar no celular ou tablet.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78D8FC-967D-4ED9-9A3B-6416635D3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149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Todos ajudam a organizar o uso do aparelho.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D9DA30-D3C0-43C1-943A-F507D7149B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47725b27e147da"/>
          <a:stretch xmlns:a="http://schemas.openxmlformats.org/drawingml/2006/main"/>
        </p:blipFill>
        <p:spPr>
          <a:xfrm xmlns:a="http://schemas.openxmlformats.org/drawingml/2006/main">
            <a:off x="9715500" y="3634383"/>
            <a:ext cx="1619250" cy="192285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59533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DC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CF3EC9-C943-4100-B44F-DD916D13E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PONTE DO SISTEMA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E0AE06-4745-4A5F-A7C7-8B41739D1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287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Uma equipe conectada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A166C4-883F-4A36-893D-802DFDC11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EduCode Marabá • Aventuras do Edu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4B6A19-4783-4951-84EB-187633F52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E877B4-42B0-4298-A446-E4947A837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765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O aplicativo pede uma tarefa.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DFD248-6B64-4CC9-B618-91AC7B827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957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O sistema operacional organiza os recursos.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7C8FFB-2F00-484E-B691-41ACC37B3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149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As peças fazem o trabalho e mostram o resultado.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4A26AA-FD35-47F4-B17B-7EE5D2FC1D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cb1357516844cf"/>
          <a:stretch xmlns:a="http://schemas.openxmlformats.org/drawingml/2006/main"/>
        </p:blipFill>
        <p:spPr>
          <a:xfrm xmlns:a="http://schemas.openxmlformats.org/drawingml/2006/main">
            <a:off x="9715500" y="3634383"/>
            <a:ext cx="1619250" cy="192285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69939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0B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D88D8C-96B4-4D08-AA4B-7EF868C1678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ed978d1664432c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7D5B39-DD02-4A5F-9D5E-BC593762A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CENTRAL DE RECURSOS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8243A7-6B1D-4B2B-8D35-12DD4FC11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6191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Várias tarefas juntas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A2B85A-765B-4D46-B948-6F50EAFFF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EduCode Marabá • Aventuras do Edu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9DAFE8-0DD2-497A-A51E-AF8208FB0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F4A383-0396-45B1-A6E5-5A7DEA910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76500"/>
            <a:ext cx="4810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Desenho e música podem estar abertos juntos.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137B56-5540-4CDA-A5A6-E513ABEBF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95700"/>
            <a:ext cx="4810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O sistema operacional divide o uso da CPU e da RAM.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7C247A-CBF2-4FF2-8C0E-FE1E11D5E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14900"/>
            <a:ext cx="4810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É como organizar várias receitas na mesma cozinha.</a:t>
            </a:r>
          </a:p>
        </p:txBody>
      </p:sp>
    </p:spTree>
    <p:extLst>
      <p:ext uri="{BB962C8B-B14F-4D97-AF65-F5344CB8AC3E}">
        <p14:creationId xmlns:p14="http://schemas.microsoft.com/office/powerpoint/2010/main" val="88767678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BFE6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CF2621-A4A1-4534-B54E-FAE4DCAB9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CENTRAL DE RECURSOS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201606-D7B2-4A8A-9AC7-2EBE7C9D9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287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Arquivos e pastas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010DFF-EB46-42E5-816E-EF56FC596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EduCode Marabá • Aventuras do Edu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55D196-E2F9-42CE-8A0B-201CAB562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A2EC85-D087-426B-96A4-8A046D460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765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Arquivos guardam desenhos, fotos e outros trabalhos.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253BC5-F2AE-4AC5-AAD0-71A539804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957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Pastas são como caixas para organizar esses arquivos.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A74D53-2E63-40FD-8A52-8BF5DBAAD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149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Um nome claro ajuda a encontrar o que foi salvo.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F41711-3C9C-444E-951A-5C87DEC255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a9312e650e48a1"/>
          <a:stretch xmlns:a="http://schemas.openxmlformats.org/drawingml/2006/main"/>
        </p:blipFill>
        <p:spPr>
          <a:xfrm xmlns:a="http://schemas.openxmlformats.org/drawingml/2006/main">
            <a:off x="9715500" y="3634383"/>
            <a:ext cx="1619250" cy="192285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06358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D5C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0A0432-EC7D-4133-A6FE-BF9AF101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LABORATÓRIO DO EDU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237156-B50C-443D-B0DE-884D7702B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287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Algoritmo: um plano de passos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5B401E-75FE-467B-99BE-256F1CD4A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EduCode Marabá • Aventuras do Edu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5BAAF6-FE57-43FE-B224-595878B89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B95401-D99C-4C25-B54E-E1C2468DF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765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É uma sequência para fazer uma tarefa.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EAC04C-116A-46F9-9287-E6A10B0B9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957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No laboratório: direita, baixo, esquerda e cima.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2C90D3-2014-48BA-88B3-A9BC843E7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149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Planeje, teste e ajuste o caminho.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830D34-D67A-42CA-8206-3020D70AAF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dafb49527b4999"/>
          <a:stretch xmlns:a="http://schemas.openxmlformats.org/drawingml/2006/main"/>
        </p:blipFill>
        <p:spPr>
          <a:xfrm xmlns:a="http://schemas.openxmlformats.org/drawingml/2006/main">
            <a:off x="9715500" y="3634383"/>
            <a:ext cx="1619250" cy="192285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4492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E5D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156CDD-57BE-450D-83DD-38E541495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PORTAL DE MARABÁ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3432DB-FD89-4CD7-8417-53B7E5B60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287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Peças e programas juntos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1A8506-335E-4309-820F-C1FFF8B84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EduCode Marabá • Aventuras do Edu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47E732-FA8B-4FA8-B441-301D9AFC7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13B944-62E3-449E-A30C-BFF88A211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765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Hardware: as peças. Software: as instruções.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060A40-4DFB-4B15-A3DD-2250AD366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957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O sistema operacional faz parte do software.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591A6B-3385-4427-A95B-105C89A7F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149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Ele organiza essa equipe para as tarefas acontecerem.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7E5486-34C8-43D5-90B4-ED98EDED06A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c27a33e66a4067"/>
          <a:stretch xmlns:a="http://schemas.openxmlformats.org/drawingml/2006/main"/>
        </p:blipFill>
        <p:spPr>
          <a:xfrm xmlns:a="http://schemas.openxmlformats.org/drawingml/2006/main">
            <a:off x="9715500" y="3634383"/>
            <a:ext cx="1619250" cy="192285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42459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DC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8EB4E6-BABA-4573-8E37-E8F40342C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GLOSSÁRIO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301FD9-21FA-42F4-9355-16CD34AA3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287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Palavras de explorador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B2B3F9-D358-4649-A3B8-00A7FA4B2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EduCode Marabá • Aventuras do Edu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36CF35-9446-4078-8561-34193EE38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4E17A6-92E6-46B2-99A1-11E1BBD6B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28875"/>
            <a:ext cx="885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Hardware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703D1F-E4CA-402B-A269-A1D0C1B2B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0"/>
            <a:ext cx="8858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As partes físicas, como teclado e tela.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33F7E0-D94C-4A9A-92BA-4FEA39B5A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43375"/>
            <a:ext cx="885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Software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F5F1B6-4262-4C0A-BE8D-284175496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62500"/>
            <a:ext cx="8858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Programas e instruções, como jogos e aplicativos.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D2685B-C33E-4B58-B332-A25B0E6D35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d29eb3f9904887"/>
          <a:stretch xmlns:a="http://schemas.openxmlformats.org/drawingml/2006/main"/>
        </p:blipFill>
        <p:spPr>
          <a:xfrm xmlns:a="http://schemas.openxmlformats.org/drawingml/2006/main">
            <a:off x="9715500" y="3634383"/>
            <a:ext cx="1619250" cy="192285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59931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0B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54BC26-484B-4E04-BAED-FDAADB89E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GLOSSÁRIO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7A1137-8A49-4F51-996A-D9D0B38CB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287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Palavras de explorador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9E2124-0069-49C9-A665-3460D1C54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EduCode Marabá • Aventuras do Edu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D57447-BFF3-430C-8257-3E0205DC4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A3428E-2339-41A5-A001-64D262564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28875"/>
            <a:ext cx="885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Sistema operacional (SO)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98FA1A-CADA-4978-9EE2-66DCBF3A8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0"/>
            <a:ext cx="8858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Programa que organiza os recursos do aparelho.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6A7CD6-F9DA-4FF0-9CCB-AB0A899A4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43375"/>
            <a:ext cx="885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Processador (CPU)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48B550-34D1-4960-8205-4D7CB2018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62500"/>
            <a:ext cx="8858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Peça que segue instruções e faz cálculos.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A5D4F0-7A15-4389-8CE3-6770FC8BD56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aeb079a2a548db"/>
          <a:stretch xmlns:a="http://schemas.openxmlformats.org/drawingml/2006/main"/>
        </p:blipFill>
        <p:spPr>
          <a:xfrm xmlns:a="http://schemas.openxmlformats.org/drawingml/2006/main">
            <a:off x="9715500" y="3634383"/>
            <a:ext cx="1619250" cy="192285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82410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BFE6D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85E88E-2033-4F35-8BEE-BB441A11E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GLOSSÁRIO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D02A78-EB65-438B-9952-D6BA811AC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287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Palavras de explorador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8784BD-A113-4C69-890A-CF158E82D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EduCode Marabá • Aventuras do Edu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1043A1-A2C6-4D91-82F5-0143BFF28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50533A-C2DD-43C9-B9CC-E940A96CC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28875"/>
            <a:ext cx="885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Memória RAM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5CB254-5B63-4546-9D17-91AC8E773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0"/>
            <a:ext cx="8858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Guarda dados que estão em uso, por pouco tempo.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A8AADE-CA9C-4721-9AC6-390E5A57E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43375"/>
            <a:ext cx="885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Armazenamento: SSD ou HD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37BE3D-577B-41A3-BAA1-E031B183B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62500"/>
            <a:ext cx="8858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Guarda arquivos, mesmo quando o aparelho é desligado.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167B3F-E172-4C4C-9C8C-F24B3FB0A5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c13c0d422a4f1e"/>
          <a:stretch xmlns:a="http://schemas.openxmlformats.org/drawingml/2006/main"/>
        </p:blipFill>
        <p:spPr>
          <a:xfrm xmlns:a="http://schemas.openxmlformats.org/drawingml/2006/main">
            <a:off x="9715500" y="3634383"/>
            <a:ext cx="1619250" cy="192285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71806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D5C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A36CFC-8CB9-401C-9A70-8718D9F7F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GLOSSÁRIO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0E362F-FD6E-42EB-B499-8EA519AF0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287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Palavras de explorador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C189F4-BAE6-4594-B6C2-796BC4ADC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EduCode Marabá • Aventuras do Edu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967915-4BEC-492C-B838-107C40946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BCAAE5-3D45-4CFD-845F-85A225753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28875"/>
            <a:ext cx="885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Entrada e saída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D7BE70-DB37-44CC-A2EE-59DB754F9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48000"/>
            <a:ext cx="8858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Entrada recebe informações. Saída mostra resultados.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4ECE98-EE2A-4790-85BF-0DAEFE881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43375"/>
            <a:ext cx="885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7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Algoritmo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8BA1FB-6276-40F1-8344-0D8039ACE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62500"/>
            <a:ext cx="8858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Passos em ordem para realizar uma tarefa.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0B29ED-0F4E-4CDD-9520-C91F5988A7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2555d1ee9b4e71"/>
          <a:stretch xmlns:a="http://schemas.openxmlformats.org/drawingml/2006/main"/>
        </p:blipFill>
        <p:spPr>
          <a:xfrm xmlns:a="http://schemas.openxmlformats.org/drawingml/2006/main">
            <a:off x="9715500" y="3634383"/>
            <a:ext cx="1619250" cy="192285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5524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E5D8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21A7C6-F01B-4A40-8B7B-7D519A8C2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ATIVIDADE EM GRUPO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D9AFA4-F869-42F3-8872-A0D345EDA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287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Vamos ser um computador!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8C5E40-E486-4E72-8AF9-DEC37D6AD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EduCode Marabá • Aventuras do Edu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2CF462-B7C0-4D42-97B3-CD38ADA8B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C9599A-9C8C-4C5E-AD75-9E35D9274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765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Separem cinco papéis: aplicativo, SO, CPU, memória e monitor.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537AB0-3921-4C30-89D0-E331B0C24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957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Vocês vão precisar de folha e lápis.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3507C5-88C5-4D00-9F17-4D0998E6E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149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Cada pessoa representa uma parte da equipe.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FD47C0-CB57-4AA5-8B4D-DD74746729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45c7798e9f4739"/>
          <a:stretch xmlns:a="http://schemas.openxmlformats.org/drawingml/2006/main"/>
        </p:blipFill>
        <p:spPr>
          <a:xfrm xmlns:a="http://schemas.openxmlformats.org/drawingml/2006/main">
            <a:off x="9715500" y="3634383"/>
            <a:ext cx="1619250" cy="192285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550680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DC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751B4A-BE9B-4762-A5F2-0B54068C7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ATIVIDADE EM GRUPO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DBEC73-8C10-4101-B73A-C3AF30284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287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O pedido do aplicativo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53F578-C0E1-4AF1-8583-B40FC222C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EduCode Marabá • Aventuras do Edu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0F6BBC-93CA-4F00-A514-400D53518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D0A066-4931-4D7C-B20C-1360B0027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765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O aplicativo pede: “Quero mostrar uma estrela!”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1167B3-0ADF-4528-8D89-E5B173314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957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Representem o caminho do pedido até o desenho aparecer.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5560F7-1225-4890-977F-779A68086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149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Cada pessoa conta o que sua parte faz.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F786FB-0D12-46F5-B486-94BE271881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922d6fd954450e"/>
          <a:stretch xmlns:a="http://schemas.openxmlformats.org/drawingml/2006/main"/>
        </p:blipFill>
        <p:spPr>
          <a:xfrm xmlns:a="http://schemas.openxmlformats.org/drawingml/2006/main">
            <a:off x="9715500" y="3634383"/>
            <a:ext cx="1619250" cy="192285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10457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0B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4CA7F4-814C-4C5F-990A-F69973BF8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500" b="1">
                <a:solidFill>
                  <a:srgbClr val="14786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4786D"/>
                </a:solidFill>
                <a:latin typeface="Arial"/>
                <a:ea typeface="Arial"/>
                <a:cs typeface="Arial"/>
              </a:rPr>
              <a:t>ATIVIDADE EM GRUPO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81690F-80D9-450E-83AC-EAB6FB4EE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71550"/>
            <a:ext cx="10287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7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Mais uma tarefa!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7BCA2D-7E4B-403E-BDDA-632D3BB6B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EduCode Marabá • Aventuras do Edu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FB06E9-EC03-4679-8FC8-A633715D5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52387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75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96783C-0C5A-4E7B-864D-2E2E3424D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4765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Outro aplicativo faz um novo pedido.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05FDDE-1256-44E5-AEFB-DACAA8EE9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957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Conversem: como dividir o trabalho da equipe?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487C8D-5EEA-4911-A94F-1E185A94C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14900"/>
            <a:ext cx="84772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Troquem os papéis e tentem de novo.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7386D8-B82F-426C-B7E7-3A29962EF1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a41a97dd374831"/>
          <a:stretch xmlns:a="http://schemas.openxmlformats.org/drawingml/2006/main"/>
        </p:blipFill>
        <p:spPr>
          <a:xfrm xmlns:a="http://schemas.openxmlformats.org/drawingml/2006/main">
            <a:off x="9715500" y="3634383"/>
            <a:ext cx="1619250" cy="1922859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795012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6C1F5D-25EF-41B5-85A6-F37E42BB8C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4570fe614449ca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A7FFEB-4C21-4118-9628-DDDC45348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0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234A44"/>
                </a:solidFill>
                <a:latin typeface="Arial"/>
                <a:ea typeface="Arial"/>
                <a:cs typeface="Arial"/>
              </a:rPr>
              <a:t>Até a próxima aventura!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900F48-CD21-4E04-B7AE-F447E68E4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0953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234A4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34A44"/>
                </a:solidFill>
                <a:latin typeface="Arial"/>
                <a:ea typeface="Arial"/>
                <a:cs typeface="Arial"/>
              </a:rPr>
              <a:t>Edu e a turma agradecem. Continue curioso!</a:t>
            </a:r>
          </a:p>
        </p:txBody>
      </p:sp>
    </p:spTree>
    <p:extLst>
      <p:ext uri="{BB962C8B-B14F-4D97-AF65-F5344CB8AC3E}">
        <p14:creationId xmlns:p14="http://schemas.microsoft.com/office/powerpoint/2010/main" val="13228780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2026-10-10T03:07:27.6760000Z</dcterms:created>
  <dcterms:modified xsi:type="dcterms:W3CDTF">2026-10-10T03:07:27.6760000Z</dcterms:modified>
</coreProperties>
</file>